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1" r:id="rId1"/>
  </p:sldMasterIdLst>
  <p:notesMasterIdLst>
    <p:notesMasterId r:id="rId11"/>
  </p:notesMasterIdLst>
  <p:sldIdLst>
    <p:sldId id="256" r:id="rId2"/>
    <p:sldId id="257" r:id="rId3"/>
    <p:sldId id="265" r:id="rId4"/>
    <p:sldId id="262" r:id="rId5"/>
    <p:sldId id="263" r:id="rId6"/>
    <p:sldId id="264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48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" y="10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CEFFA3-5D24-4F94-BB3F-AC602984E1F5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A8996-9828-4542-B1AB-EAC92E7565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2958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waterfallChart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funnel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stackedAreaChart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waterfallChart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157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3359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20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6022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261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9984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9679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921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4258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758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7098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73151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c2f1d18-e497-42a4-914c-8281532477db?pbi_source=PowerPoint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c2f1d18-e497-42a4-914c-8281532477db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c2f1d18-e497-42a4-914c-8281532477db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c2f1d18-e497-42a4-914c-8281532477db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2937"/>
            <a:ext cx="12346547" cy="70109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13045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Algerian" panose="04020705040A02060702" pitchFamily="82" charset="0"/>
              </a:rPr>
              <a:t> </a:t>
            </a: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Curiosidades sobre a série representada em dados: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1- Top 10 atores que mais aparecem?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2- Atores que ficaram mais tempo na serie?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3- Quais episódios tiverem maior nota?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4- Quais as temporadas tem maior nota media?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5- Qual os episódios mais longos?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6- Qual região tem mais casas? 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7- As maiores batalhas?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8- Quantas mortes por temporada 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9- Quem matou mais?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10- Casa que matou mais?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11 – Top 10 episódios com melhores notas?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12 -  Rei que mais atacou?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  <a:t>13 – Rei que mais foi atacado?</a:t>
            </a:r>
            <a:br>
              <a:rPr lang="pt-BR" sz="1600" dirty="0">
                <a:ln w="3175">
                  <a:noFill/>
                </a:ln>
                <a:latin typeface="Algerian" panose="04020705040A02060702" pitchFamily="82" charset="0"/>
              </a:rPr>
            </a:br>
            <a:endParaRPr lang="pt-BR" sz="1600" dirty="0">
              <a:ln w="3175">
                <a:noFill/>
              </a:ln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7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Algerian" panose="04020705040A02060702" pitchFamily="82" charset="0"/>
              </a:rPr>
              <a:t>dashboard_got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Algerian" panose="04020705040A02060702" pitchFamily="82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3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30/03/2022 03:53:33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30/03/2022 03:50:05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lusteredColumnChart ,textbox ,tableEx ,pieChart ,clusteredColumnChart ,waterfallChart ,image ,image ,image ,imag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Página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image ,funnel ,donutChart ,stackedAreaChart ,pieChart ,image ,image ,image ,tableEx ,waterfallChart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Página 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image ,pieChart ,clusteredColumnChart ,image ,image ,image ,imag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Página 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60CB45F8-4D41-4687-9619-1F3B7AB1A808}"/>
              </a:ext>
            </a:extLst>
          </p:cNvPr>
          <p:cNvSpPr txBox="1"/>
          <p:nvPr/>
        </p:nvSpPr>
        <p:spPr>
          <a:xfrm>
            <a:off x="41564" y="469613"/>
            <a:ext cx="121088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Game of Thrones" panose="02000500000000000000" pitchFamily="2" charset="0"/>
              </a:rPr>
              <a:t>   </a:t>
            </a:r>
            <a:r>
              <a:rPr lang="pt-BR" sz="3200" dirty="0">
                <a:solidFill>
                  <a:schemeClr val="tx1">
                    <a:lumMod val="65000"/>
                  </a:schemeClr>
                </a:solidFill>
                <a:latin typeface="Game of Thrones" panose="02000500000000000000" pitchFamily="2" charset="0"/>
                <a:cs typeface="Andalus" panose="02020603050405020304"/>
              </a:rPr>
              <a:t>TECNOLOGIAS  E  FERRAMENTAS  UTILIZADAS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4F3620D-72D5-4F28-AE98-E9E6816CE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775" y="1752020"/>
            <a:ext cx="3352804" cy="251460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D6B87F03-A783-4B12-940F-E525E2DA0BB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716277" y="4616190"/>
            <a:ext cx="2011681" cy="1988014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115CDB24-4069-49A6-81B0-CDD1B13109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89"/>
          <a:stretch/>
        </p:blipFill>
        <p:spPr>
          <a:xfrm>
            <a:off x="2964177" y="4643456"/>
            <a:ext cx="2103123" cy="2033196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FD31DA9A-1F5F-4B69-98AA-A7F395EA0A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879" y="1794866"/>
            <a:ext cx="5577844" cy="326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0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3653" y="500062"/>
            <a:ext cx="10515600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Time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929A1E0-9864-4191-BCB0-127FEE7D27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27" y="1802509"/>
            <a:ext cx="2462207" cy="229543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C4CC1A8-8E0B-43D9-A708-383CE4389D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104" y="1825625"/>
            <a:ext cx="2436896" cy="223461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63CFB16-366D-414D-84E2-0D9E791246B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765" y="1791216"/>
            <a:ext cx="2458709" cy="2269023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6FF731D-766D-47D3-8F54-BE3E8D769EF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0544" y="1802510"/>
            <a:ext cx="2458709" cy="229543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77CE0F19-6245-4585-9B1C-BBE298CE534C}"/>
              </a:ext>
            </a:extLst>
          </p:cNvPr>
          <p:cNvSpPr txBox="1"/>
          <p:nvPr/>
        </p:nvSpPr>
        <p:spPr>
          <a:xfrm>
            <a:off x="956929" y="4274288"/>
            <a:ext cx="200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André Rodrigues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2EDAEE8-FC45-4684-9B96-AD4BC1738B5B}"/>
              </a:ext>
            </a:extLst>
          </p:cNvPr>
          <p:cNvSpPr txBox="1"/>
          <p:nvPr/>
        </p:nvSpPr>
        <p:spPr>
          <a:xfrm>
            <a:off x="3636334" y="4274288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tx1">
                    <a:lumMod val="65000"/>
                  </a:schemeClr>
                </a:solidFill>
              </a:rPr>
              <a:t>Emilly</a:t>
            </a:r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 Cristina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86AC4B0-B4A5-4F7B-A18F-B9C388C2BE94}"/>
              </a:ext>
            </a:extLst>
          </p:cNvPr>
          <p:cNvSpPr txBox="1"/>
          <p:nvPr/>
        </p:nvSpPr>
        <p:spPr>
          <a:xfrm>
            <a:off x="6400799" y="4274288"/>
            <a:ext cx="200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Felipe Nascimento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750B287-DE75-46CB-9EF6-7C0676DD4F56}"/>
              </a:ext>
            </a:extLst>
          </p:cNvPr>
          <p:cNvSpPr txBox="1"/>
          <p:nvPr/>
        </p:nvSpPr>
        <p:spPr>
          <a:xfrm>
            <a:off x="9080204" y="4274288"/>
            <a:ext cx="1541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Lucas Calebe</a:t>
            </a:r>
          </a:p>
        </p:txBody>
      </p:sp>
    </p:spTree>
    <p:extLst>
      <p:ext uri="{BB962C8B-B14F-4D97-AF65-F5344CB8AC3E}">
        <p14:creationId xmlns:p14="http://schemas.microsoft.com/office/powerpoint/2010/main" val="181951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pt-BR" sz="6600" b="1" dirty="0">
                <a:ln w="19050">
                  <a:solidFill>
                    <a:srgbClr val="6B4801"/>
                  </a:solidFill>
                </a:ln>
                <a:solidFill>
                  <a:schemeClr val="bg1"/>
                </a:solidFill>
                <a:latin typeface="Game of Thrones" panose="02000500000000000000" pitchFamily="2" charset="0"/>
                <a:cs typeface="Andalus" panose="02020603050405020304" pitchFamily="18" charset="-78"/>
              </a:rPr>
              <a:t>Muito Obrigado</a:t>
            </a:r>
            <a:endParaRPr lang="pt-BR" sz="4800" b="1" dirty="0">
              <a:ln w="19050">
                <a:solidFill>
                  <a:srgbClr val="6B4801"/>
                </a:solidFill>
              </a:ln>
              <a:solidFill>
                <a:schemeClr val="bg1"/>
              </a:solidFill>
              <a:latin typeface="Game of Thrones" panose="02000500000000000000" pitchFamily="2" charset="0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57963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3848</TotalTime>
  <Words>290</Words>
  <Application>Microsoft Office PowerPoint</Application>
  <PresentationFormat>Widescreen</PresentationFormat>
  <Paragraphs>114</Paragraphs>
  <Slides>9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8" baseType="lpstr">
      <vt:lpstr>Algerian</vt:lpstr>
      <vt:lpstr>Andalus</vt:lpstr>
      <vt:lpstr>Arial</vt:lpstr>
      <vt:lpstr>Calibri</vt:lpstr>
      <vt:lpstr>Calibri Light</vt:lpstr>
      <vt:lpstr>Game of Thrones</vt:lpstr>
      <vt:lpstr>Segoe UI</vt:lpstr>
      <vt:lpstr>Segoe UI Semibold</vt:lpstr>
      <vt:lpstr>Office Theme</vt:lpstr>
      <vt:lpstr>Apresentação do PowerPoint</vt:lpstr>
      <vt:lpstr> Curiosidades sobre a série representada em dados:</vt:lpstr>
      <vt:lpstr>dashboard_got</vt:lpstr>
      <vt:lpstr>Página 1</vt:lpstr>
      <vt:lpstr>Página 2</vt:lpstr>
      <vt:lpstr>Página 3</vt:lpstr>
      <vt:lpstr>Apresentação do PowerPoint</vt:lpstr>
      <vt:lpstr>Time</vt:lpstr>
      <vt:lpstr>Muito 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Providência</dc:creator>
  <cp:lastModifiedBy>Felipe Nascimento</cp:lastModifiedBy>
  <cp:revision>8</cp:revision>
  <dcterms:created xsi:type="dcterms:W3CDTF">2022-03-27T14:26:31Z</dcterms:created>
  <dcterms:modified xsi:type="dcterms:W3CDTF">2022-03-30T07:52:26Z</dcterms:modified>
</cp:coreProperties>
</file>

<file path=docProps/thumbnail.jpeg>
</file>